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62217-4C47-41F5-AF59-91341F7E9C5F}" v="377" dt="2022-05-12T20:33:43.397"/>
    <p1510:client id="{20D2B203-B88B-434D-8EAB-1827666A60F1}" v="158" dt="2022-05-13T13:25:32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6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1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2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0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0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51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1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4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7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03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C4ECD-2A9E-0354-028F-F790C8410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4" b="625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4E4291-AA4B-4CDD-87FB-9EF7ADE82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0" y="1523999"/>
            <a:ext cx="5334000" cy="3535018"/>
          </a:xfrm>
        </p:spPr>
        <p:txBody>
          <a:bodyPr anchor="ctr">
            <a:normAutofit/>
          </a:bodyPr>
          <a:lstStyle/>
          <a:p>
            <a:pPr algn="r"/>
            <a:r>
              <a:rPr lang="ru-RU" sz="8000">
                <a:solidFill>
                  <a:srgbClr val="FFFFFF"/>
                </a:solidFill>
                <a:ea typeface="Calibri Light"/>
                <a:cs typeface="Calibri Light"/>
              </a:rPr>
              <a:t>Проект по Яндекс Лицею</a:t>
            </a:r>
            <a:endParaRPr lang="ru-RU" sz="8000">
              <a:solidFill>
                <a:srgbClr val="FFFFFF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96000" y="5333998"/>
            <a:ext cx="5334000" cy="649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ru-RU" sz="2200">
                <a:solidFill>
                  <a:srgbClr val="FFFFFF"/>
                </a:solidFill>
                <a:ea typeface="Calibri"/>
                <a:cs typeface="Calibri"/>
              </a:rPr>
              <a:t>Садгетдинова Георгия и Разуваева Михаила</a:t>
            </a:r>
            <a:endParaRPr lang="ru-RU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8C4B8-CF1B-2BAD-440E-2F56C79E01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4" b="625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3B9E0-8D5B-CC8E-5A02-8C7CE1F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Мы решили создать телеграмм бота для прохождения тестов. По задумке должны были быть реализованы несколько видов тестов и удобный интерактивный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135972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8DF16-1A2A-4245-266F-45C629B6E2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4" b="625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761B15-C433-40FE-BB67-ECF17E50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7974"/>
            <a:ext cx="12192001" cy="3608431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6024F-3913-D9CC-C496-A04E63A6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20798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В итоге у нас получилось 3 вида тестов, чтобы заинтересовать максимальное количество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312845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8589D-ED59-8C28-9DEA-589170CB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38" y="2756832"/>
            <a:ext cx="3530818" cy="2817438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z="3600" err="1"/>
              <a:t>Общение</a:t>
            </a:r>
            <a:r>
              <a:rPr lang="en-US" sz="3600" dirty="0"/>
              <a:t> с </a:t>
            </a:r>
            <a:r>
              <a:rPr lang="en-US" sz="3600" err="1"/>
              <a:t>пользователем</a:t>
            </a:r>
            <a:r>
              <a:rPr lang="en-US" sz="3600" dirty="0"/>
              <a:t> </a:t>
            </a:r>
            <a:r>
              <a:rPr lang="en-US" sz="3600" err="1"/>
              <a:t>было</a:t>
            </a:r>
            <a:r>
              <a:rPr lang="en-US" sz="3600" dirty="0"/>
              <a:t> </a:t>
            </a:r>
            <a:r>
              <a:rPr lang="en-US" sz="3600" err="1"/>
              <a:t>выполнено</a:t>
            </a:r>
            <a:r>
              <a:rPr lang="en-US" sz="3600" dirty="0"/>
              <a:t> </a:t>
            </a:r>
            <a:r>
              <a:rPr lang="en-US" sz="3600" err="1"/>
              <a:t>посредством</a:t>
            </a:r>
            <a:r>
              <a:rPr lang="en-US" sz="3600" dirty="0"/>
              <a:t> </a:t>
            </a:r>
            <a:r>
              <a:rPr lang="en-US" sz="3600" err="1"/>
              <a:t>удобных</a:t>
            </a:r>
            <a:r>
              <a:rPr lang="en-US" sz="3600" dirty="0"/>
              <a:t> и </a:t>
            </a:r>
            <a:r>
              <a:rPr lang="en-US" sz="3600" err="1"/>
              <a:t>интуитивных</a:t>
            </a:r>
            <a:r>
              <a:rPr lang="en-US" sz="3600" dirty="0"/>
              <a:t> </a:t>
            </a:r>
            <a:r>
              <a:rPr lang="en-US" sz="3600" err="1"/>
              <a:t>InlineKeyboard</a:t>
            </a:r>
            <a:endParaRPr lang="en-US" sz="3600" dirty="0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61BF90-35C2-F1ED-7AAB-7248A2CFE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49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78284" y="-1"/>
            <a:ext cx="874716" cy="6858001"/>
            <a:chOff x="7620000" y="-1"/>
            <a:chExt cx="874716" cy="685800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030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Компьютерный скрипт на экране">
            <a:extLst>
              <a:ext uri="{FF2B5EF4-FFF2-40B4-BE49-F238E27FC236}">
                <a16:creationId xmlns:a16="http://schemas.microsoft.com/office/drawing/2014/main" id="{A4BFFD26-F97D-43A8-4822-043670F2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0" r="3" b="9032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EEEF1-C37D-CEA6-FD0C-23FB2A53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Также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были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использованы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такие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технологии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как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sql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алхимия</a:t>
            </a:r>
            <a:r>
              <a:rPr lang="en-US" dirty="0">
                <a:solidFill>
                  <a:srgbClr val="FFFFFF"/>
                </a:solidFill>
              </a:rPr>
              <a:t>, https </a:t>
            </a:r>
            <a:r>
              <a:rPr lang="en-US" dirty="0" err="1">
                <a:solidFill>
                  <a:srgbClr val="FFFFFF"/>
                </a:solidFill>
              </a:rPr>
              <a:t>запросы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CallbackContext</a:t>
            </a:r>
            <a:r>
              <a:rPr lang="en-US" dirty="0">
                <a:solidFill>
                  <a:srgbClr val="FFFFFF"/>
                </a:solidFill>
              </a:rPr>
              <a:t>, PIL, </a:t>
            </a:r>
            <a:r>
              <a:rPr lang="en-US" dirty="0" err="1">
                <a:solidFill>
                  <a:srgbClr val="FFFFFF"/>
                </a:solidFill>
                <a:latin typeface="Impact"/>
                <a:ea typeface="+mj-lt"/>
                <a:cs typeface="+mj-lt"/>
              </a:rPr>
              <a:t>context.bot.sendphoto</a:t>
            </a:r>
            <a:r>
              <a:rPr lang="en-US" dirty="0">
                <a:solidFill>
                  <a:srgbClr val="FFFFFF"/>
                </a:solidFill>
                <a:latin typeface="Impact"/>
                <a:ea typeface="+mj-lt"/>
                <a:cs typeface="+mj-lt"/>
              </a:rPr>
              <a:t>, csv и </a:t>
            </a:r>
            <a:r>
              <a:rPr lang="en-US" dirty="0" err="1">
                <a:solidFill>
                  <a:srgbClr val="FFFFFF"/>
                </a:solidFill>
                <a:latin typeface="Impact"/>
                <a:ea typeface="+mj-lt"/>
                <a:cs typeface="+mj-lt"/>
              </a:rPr>
              <a:t>многие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другие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4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38265374-5000-0EB2-B69F-5EE1A4564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4" b="625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75F0A-68E6-E23F-6BF3-C6FF7E3CB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Возможности развития: Можно будет добавить больше тестов, больше видов тестов, добавить монетизацию, добавить другие 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316138116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242541"/>
      </a:dk2>
      <a:lt2>
        <a:srgbClr val="E3E8E2"/>
      </a:lt2>
      <a:accent1>
        <a:srgbClr val="AE4DC3"/>
      </a:accent1>
      <a:accent2>
        <a:srgbClr val="6A3BB1"/>
      </a:accent2>
      <a:accent3>
        <a:srgbClr val="4D4EC3"/>
      </a:accent3>
      <a:accent4>
        <a:srgbClr val="3B6EB1"/>
      </a:accent4>
      <a:accent5>
        <a:srgbClr val="4DB1C3"/>
      </a:accent5>
      <a:accent6>
        <a:srgbClr val="3BB192"/>
      </a:accent6>
      <a:hlink>
        <a:srgbClr val="3A8BB0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TornVTI</vt:lpstr>
      <vt:lpstr>Проект по Яндекс Лицею</vt:lpstr>
      <vt:lpstr>Мы решили создать телеграмм бота для прохождения тестов. По задумке должны были быть реализованы несколько видов тестов и удобный интерактивный интерфейс</vt:lpstr>
      <vt:lpstr>В итоге у нас получилось 3 вида тестов, чтобы заинтересовать максимальное количество пользователей.</vt:lpstr>
      <vt:lpstr>Общение с пользователем было выполнено посредством удобных и интуитивных InlineKeyboard</vt:lpstr>
      <vt:lpstr>Также были использованы такие технологии как sql алхимия, https запросы, CallbackContext, PIL, context.bot.sendphoto, csv и многие другие</vt:lpstr>
      <vt:lpstr>Возможности развития: Можно будет добавить больше тестов, больше видов тестов, добавить монетизацию, добавить другие платформы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114</cp:revision>
  <dcterms:created xsi:type="dcterms:W3CDTF">2022-05-12T20:10:01Z</dcterms:created>
  <dcterms:modified xsi:type="dcterms:W3CDTF">2022-05-13T13:25:50Z</dcterms:modified>
</cp:coreProperties>
</file>